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58" r:id="rId5"/>
    <p:sldId id="259" r:id="rId6"/>
    <p:sldId id="260" r:id="rId7"/>
    <p:sldId id="261" r:id="rId8"/>
    <p:sldId id="262" r:id="rId9"/>
    <p:sldId id="264" r:id="rId10"/>
    <p:sldId id="265" r:id="rId11"/>
    <p:sldId id="266" r:id="rId12"/>
    <p:sldId id="267" r:id="rId13"/>
    <p:sldId id="268" r:id="rId14"/>
    <p:sldId id="270" r:id="rId15"/>
    <p:sldId id="269" r:id="rId16"/>
    <p:sldId id="271" r:id="rId17"/>
    <p:sldId id="272" r:id="rId18"/>
    <p:sldId id="273" r:id="rId19"/>
    <p:sldId id="274" r:id="rId20"/>
    <p:sldId id="275" r:id="rId21"/>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354"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smtClean="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endParaRPr lang="en-US"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smtClean="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smtClean="0"/>
              <a:t>[Speaker’s Name]</a:t>
            </a:r>
            <a:endParaRPr lang="en-US" dirty="0"/>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smtClean="0"/>
              <a:t>[Date]</a:t>
            </a:r>
            <a:endParaRPr lang="en-US" dirty="0"/>
          </a:p>
        </p:txBody>
      </p:sp>
    </p:spTree>
    <p:extLst>
      <p:ext uri="{BB962C8B-B14F-4D97-AF65-F5344CB8AC3E}">
        <p14:creationId xmlns:p14="http://schemas.microsoft.com/office/powerpoint/2010/main" val="203241669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smtClean="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smtClean="0"/>
              <a:t>Click to edit Master text styles</a:t>
            </a:r>
          </a:p>
          <a:p>
            <a:pPr lvl="1"/>
            <a:r>
              <a:rPr lang="en-US" altLang="ko-KR" dirty="0" smtClean="0"/>
              <a:t>Second level</a:t>
            </a:r>
          </a:p>
          <a:p>
            <a:pPr lvl="2"/>
            <a:r>
              <a:rPr lang="en-US" altLang="ko-KR" dirty="0" smtClean="0"/>
              <a:t>Third level</a:t>
            </a:r>
          </a:p>
          <a:p>
            <a:pPr lvl="3"/>
            <a:r>
              <a:rPr lang="en-US" altLang="ko-KR" dirty="0" smtClean="0"/>
              <a:t>Fourth level</a:t>
            </a:r>
          </a:p>
          <a:p>
            <a:pPr lvl="4"/>
            <a:r>
              <a:rPr lang="en-US" altLang="ko-KR" dirty="0" smtClean="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smtClean="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endParaRPr lang="en-US"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369401571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smtClean="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smtClean="0"/>
              <a:t>Click to edit Master text styles</a:t>
            </a:r>
          </a:p>
          <a:p>
            <a:pPr lvl="1"/>
            <a:r>
              <a:rPr lang="en-US" altLang="ko-KR" dirty="0" smtClean="0"/>
              <a:t>Second level</a:t>
            </a:r>
          </a:p>
          <a:p>
            <a:pPr lvl="2"/>
            <a:r>
              <a:rPr lang="en-US" altLang="ko-KR" dirty="0" smtClean="0"/>
              <a:t>Third level</a:t>
            </a:r>
          </a:p>
          <a:p>
            <a:pPr lvl="3"/>
            <a:r>
              <a:rPr lang="en-US" altLang="ko-KR" dirty="0" smtClean="0"/>
              <a:t>Fourth level</a:t>
            </a:r>
          </a:p>
          <a:p>
            <a:pPr lvl="4"/>
            <a:r>
              <a:rPr lang="en-US" altLang="ko-KR" dirty="0" smtClean="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The Day of His Power – Casting Out Mindsets</a:t>
            </a:r>
            <a:endParaRPr lang="en-US" sz="3200" dirty="0"/>
          </a:p>
        </p:txBody>
      </p:sp>
      <p:sp>
        <p:nvSpPr>
          <p:cNvPr id="3" name="Text Placeholder 2"/>
          <p:cNvSpPr>
            <a:spLocks noGrp="1"/>
          </p:cNvSpPr>
          <p:nvPr>
            <p:ph type="body" sz="quarter" idx="10"/>
          </p:nvPr>
        </p:nvSpPr>
        <p:spPr/>
        <p:txBody>
          <a:bodyPr/>
          <a:lstStyle/>
          <a:p>
            <a:r>
              <a:rPr lang="en-US" dirty="0" smtClean="0"/>
              <a:t>Adrian Liew</a:t>
            </a:r>
            <a:endParaRPr lang="en-US" dirty="0"/>
          </a:p>
        </p:txBody>
      </p:sp>
      <p:sp>
        <p:nvSpPr>
          <p:cNvPr id="4" name="Text Placeholder 3"/>
          <p:cNvSpPr>
            <a:spLocks noGrp="1"/>
          </p:cNvSpPr>
          <p:nvPr>
            <p:ph type="body" sz="quarter" idx="12"/>
          </p:nvPr>
        </p:nvSpPr>
        <p:spPr/>
        <p:txBody>
          <a:bodyPr/>
          <a:lstStyle/>
          <a:p>
            <a:r>
              <a:rPr lang="en-US" dirty="0" smtClean="0"/>
              <a:t>19/08/2018</a:t>
            </a:r>
            <a:endParaRPr lang="en-US" dirty="0"/>
          </a:p>
        </p:txBody>
      </p:sp>
    </p:spTree>
    <p:extLst>
      <p:ext uri="{BB962C8B-B14F-4D97-AF65-F5344CB8AC3E}">
        <p14:creationId xmlns:p14="http://schemas.microsoft.com/office/powerpoint/2010/main" val="23616100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Agents of Change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9632" y="1069514"/>
            <a:ext cx="6480720" cy="4860540"/>
          </a:xfrm>
          <a:prstGeom prst="rect">
            <a:avLst/>
          </a:prstGeom>
        </p:spPr>
      </p:pic>
    </p:spTree>
    <p:extLst>
      <p:ext uri="{BB962C8B-B14F-4D97-AF65-F5344CB8AC3E}">
        <p14:creationId xmlns:p14="http://schemas.microsoft.com/office/powerpoint/2010/main" val="11833374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Agents of Change</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4316" y="980728"/>
            <a:ext cx="3955368" cy="5273824"/>
          </a:xfrm>
          <a:prstGeom prst="rect">
            <a:avLst/>
          </a:prstGeom>
        </p:spPr>
      </p:pic>
    </p:spTree>
    <p:extLst>
      <p:ext uri="{BB962C8B-B14F-4D97-AF65-F5344CB8AC3E}">
        <p14:creationId xmlns:p14="http://schemas.microsoft.com/office/powerpoint/2010/main" val="38234654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Agents of Change</a:t>
            </a:r>
            <a:endParaRPr lang="en-US" dirty="0"/>
          </a:p>
        </p:txBody>
      </p:sp>
      <p:sp>
        <p:nvSpPr>
          <p:cNvPr id="3" name="Content Placeholder 2"/>
          <p:cNvSpPr>
            <a:spLocks noGrp="1"/>
          </p:cNvSpPr>
          <p:nvPr>
            <p:ph idx="1"/>
          </p:nvPr>
        </p:nvSpPr>
        <p:spPr/>
        <p:txBody>
          <a:bodyPr/>
          <a:lstStyle/>
          <a:p>
            <a:pPr marL="0" indent="0" algn="ctr">
              <a:buNone/>
            </a:pPr>
            <a:endParaRPr lang="en-AU" i="1" dirty="0" smtClean="0"/>
          </a:p>
          <a:p>
            <a:pPr marL="0" indent="0" algn="ctr">
              <a:buNone/>
            </a:pPr>
            <a:r>
              <a:rPr lang="en-AU" i="1" dirty="0" smtClean="0"/>
              <a:t>If </a:t>
            </a:r>
            <a:r>
              <a:rPr lang="en-AU" i="1" dirty="0"/>
              <a:t>God is going to use us to bring about change, He often begins working </a:t>
            </a:r>
            <a:r>
              <a:rPr lang="en-AU" i="1" dirty="0" smtClean="0"/>
              <a:t>that</a:t>
            </a:r>
          </a:p>
          <a:p>
            <a:pPr marL="0" indent="0" algn="ctr">
              <a:buNone/>
            </a:pPr>
            <a:r>
              <a:rPr lang="en-AU" b="1" i="1" dirty="0" smtClean="0"/>
              <a:t>in us first</a:t>
            </a:r>
            <a:endParaRPr lang="en-US" b="1" i="1" dirty="0"/>
          </a:p>
        </p:txBody>
      </p:sp>
    </p:spTree>
    <p:extLst>
      <p:ext uri="{BB962C8B-B14F-4D97-AF65-F5344CB8AC3E}">
        <p14:creationId xmlns:p14="http://schemas.microsoft.com/office/powerpoint/2010/main" val="23776529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Text</a:t>
            </a:r>
            <a:endParaRPr lang="en-US" dirty="0"/>
          </a:p>
        </p:txBody>
      </p:sp>
      <p:sp>
        <p:nvSpPr>
          <p:cNvPr id="3" name="Content Placeholder 2"/>
          <p:cNvSpPr>
            <a:spLocks noGrp="1"/>
          </p:cNvSpPr>
          <p:nvPr>
            <p:ph idx="1"/>
          </p:nvPr>
        </p:nvSpPr>
        <p:spPr/>
        <p:txBody>
          <a:bodyPr>
            <a:normAutofit fontScale="92500" lnSpcReduction="20000"/>
          </a:bodyPr>
          <a:lstStyle/>
          <a:p>
            <a:pPr marL="0" indent="0" algn="ctr">
              <a:buNone/>
            </a:pPr>
            <a:endParaRPr lang="en-AU" i="1" dirty="0" smtClean="0"/>
          </a:p>
          <a:p>
            <a:pPr marL="0" indent="0">
              <a:buNone/>
            </a:pPr>
            <a:r>
              <a:rPr lang="en-AU" b="1" dirty="0"/>
              <a:t>2 Corinthians 10:3-5</a:t>
            </a:r>
            <a:endParaRPr lang="en-AU" dirty="0"/>
          </a:p>
          <a:p>
            <a:pPr marL="0" indent="0">
              <a:buNone/>
            </a:pPr>
            <a:r>
              <a:rPr lang="en-AU" i="1" dirty="0"/>
              <a:t>For though we walk in the flesh, we do not war according to the flesh. For the weapons of our warfare are not carnal but mighty in God for pulling down </a:t>
            </a:r>
            <a:r>
              <a:rPr lang="en-AU" b="1" i="1" dirty="0"/>
              <a:t>strongholds</a:t>
            </a:r>
            <a:r>
              <a:rPr lang="en-AU" i="1" dirty="0"/>
              <a:t>, casting down </a:t>
            </a:r>
            <a:r>
              <a:rPr lang="en-AU" b="1" i="1" dirty="0"/>
              <a:t>arguments (imaginations, human </a:t>
            </a:r>
            <a:r>
              <a:rPr lang="en-AU" b="1" i="1" dirty="0" err="1"/>
              <a:t>reasonings</a:t>
            </a:r>
            <a:r>
              <a:rPr lang="en-AU" b="1" i="1" dirty="0"/>
              <a:t>)</a:t>
            </a:r>
            <a:r>
              <a:rPr lang="en-AU" i="1" dirty="0"/>
              <a:t> and every </a:t>
            </a:r>
            <a:r>
              <a:rPr lang="en-AU" b="1" i="1" dirty="0"/>
              <a:t>high thing</a:t>
            </a:r>
            <a:r>
              <a:rPr lang="en-AU" i="1" dirty="0"/>
              <a:t> that exalts itself against the knowledge of God, bringing every thought into </a:t>
            </a:r>
            <a:r>
              <a:rPr lang="en-AU" b="1" i="1" dirty="0"/>
              <a:t>captivity </a:t>
            </a:r>
            <a:r>
              <a:rPr lang="en-AU" i="1" dirty="0"/>
              <a:t>to the obedience of Christ</a:t>
            </a:r>
            <a:endParaRPr lang="en-US" b="1" i="1" dirty="0"/>
          </a:p>
        </p:txBody>
      </p:sp>
    </p:spTree>
    <p:extLst>
      <p:ext uri="{BB962C8B-B14F-4D97-AF65-F5344CB8AC3E}">
        <p14:creationId xmlns:p14="http://schemas.microsoft.com/office/powerpoint/2010/main" val="3815545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Thoughts</a:t>
            </a:r>
            <a:endParaRPr lang="en-US" dirty="0"/>
          </a:p>
        </p:txBody>
      </p:sp>
      <p:sp>
        <p:nvSpPr>
          <p:cNvPr id="3" name="Content Placeholder 2"/>
          <p:cNvSpPr>
            <a:spLocks noGrp="1"/>
          </p:cNvSpPr>
          <p:nvPr>
            <p:ph idx="1"/>
          </p:nvPr>
        </p:nvSpPr>
        <p:spPr/>
        <p:txBody>
          <a:bodyPr>
            <a:normAutofit/>
          </a:bodyPr>
          <a:lstStyle/>
          <a:p>
            <a:r>
              <a:rPr lang="en-AU" dirty="0" smtClean="0"/>
              <a:t>One wrong thought or mindset can </a:t>
            </a:r>
            <a:r>
              <a:rPr lang="en-AU" b="1" i="1" dirty="0" smtClean="0"/>
              <a:t>literally keep us from our destiny</a:t>
            </a:r>
            <a:r>
              <a:rPr lang="en-AU" dirty="0" smtClean="0"/>
              <a:t> - and can make us </a:t>
            </a:r>
            <a:r>
              <a:rPr lang="en-AU" b="1" i="1" dirty="0" smtClean="0"/>
              <a:t>hinder others</a:t>
            </a:r>
            <a:r>
              <a:rPr lang="en-AU" dirty="0" smtClean="0"/>
              <a:t> from their destiny.</a:t>
            </a:r>
          </a:p>
          <a:p>
            <a:pPr marL="0" indent="0">
              <a:buNone/>
            </a:pPr>
            <a:endParaRPr lang="en-AU" b="1" i="1" dirty="0" smtClean="0"/>
          </a:p>
          <a:p>
            <a:r>
              <a:rPr lang="en-AU" dirty="0" smtClean="0"/>
              <a:t>If our thoughts are not yielded to God, I can end up being </a:t>
            </a:r>
            <a:r>
              <a:rPr lang="en-AU" b="1" i="1" dirty="0" smtClean="0"/>
              <a:t>at war with God’s purposes</a:t>
            </a:r>
            <a:endParaRPr lang="en-US" b="1" i="1" dirty="0"/>
          </a:p>
        </p:txBody>
      </p:sp>
    </p:spTree>
    <p:extLst>
      <p:ext uri="{BB962C8B-B14F-4D97-AF65-F5344CB8AC3E}">
        <p14:creationId xmlns:p14="http://schemas.microsoft.com/office/powerpoint/2010/main" val="822072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Strongholds?</a:t>
            </a:r>
            <a:endParaRPr lang="en-US" dirty="0"/>
          </a:p>
        </p:txBody>
      </p:sp>
      <p:sp>
        <p:nvSpPr>
          <p:cNvPr id="3" name="Content Placeholder 2"/>
          <p:cNvSpPr>
            <a:spLocks noGrp="1"/>
          </p:cNvSpPr>
          <p:nvPr>
            <p:ph idx="1"/>
          </p:nvPr>
        </p:nvSpPr>
        <p:spPr/>
        <p:txBody>
          <a:bodyPr>
            <a:normAutofit/>
          </a:bodyPr>
          <a:lstStyle/>
          <a:p>
            <a:pPr marL="0" indent="0">
              <a:buNone/>
            </a:pPr>
            <a:r>
              <a:rPr lang="en-AU" dirty="0"/>
              <a:t>It’s a lie that </a:t>
            </a:r>
            <a:r>
              <a:rPr lang="en-AU" dirty="0" err="1"/>
              <a:t>satan</a:t>
            </a:r>
            <a:r>
              <a:rPr lang="en-AU" dirty="0"/>
              <a:t> establishes in our thinking, it is a statement that we count on as true even though it is false. It’s a mindset.</a:t>
            </a:r>
            <a:endParaRPr lang="en-US" b="1" i="1" dirty="0"/>
          </a:p>
        </p:txBody>
      </p:sp>
    </p:spTree>
    <p:extLst>
      <p:ext uri="{BB962C8B-B14F-4D97-AF65-F5344CB8AC3E}">
        <p14:creationId xmlns:p14="http://schemas.microsoft.com/office/powerpoint/2010/main" val="717984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1) Cast out the spirit of ‘Retirement’</a:t>
            </a:r>
            <a:endParaRPr lang="en-US" dirty="0"/>
          </a:p>
        </p:txBody>
      </p:sp>
      <p:sp>
        <p:nvSpPr>
          <p:cNvPr id="3" name="Content Placeholder 2"/>
          <p:cNvSpPr>
            <a:spLocks noGrp="1"/>
          </p:cNvSpPr>
          <p:nvPr>
            <p:ph idx="1"/>
          </p:nvPr>
        </p:nvSpPr>
        <p:spPr/>
        <p:txBody>
          <a:bodyPr>
            <a:normAutofit/>
          </a:bodyPr>
          <a:lstStyle/>
          <a:p>
            <a:pPr marL="0" indent="0">
              <a:buNone/>
            </a:pPr>
            <a:r>
              <a:rPr lang="en-AU" dirty="0"/>
              <a:t>It’s a lie that </a:t>
            </a:r>
            <a:r>
              <a:rPr lang="en-AU" dirty="0" err="1"/>
              <a:t>satan</a:t>
            </a:r>
            <a:r>
              <a:rPr lang="en-AU" dirty="0"/>
              <a:t> establishes in our thinking, it is a statement that we count on as true even though it is false. It’s a mindset.</a:t>
            </a:r>
            <a:endParaRPr lang="en-US" b="1" i="1" dirty="0"/>
          </a:p>
        </p:txBody>
      </p:sp>
      <p:pic>
        <p:nvPicPr>
          <p:cNvPr id="1026" name="Picture 2" descr="Image result for sleeping on beac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4" y="3212976"/>
            <a:ext cx="5040560" cy="2835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442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1) Cast out the spirit of ‘Retirement’</a:t>
            </a:r>
            <a:endParaRPr lang="en-US" dirty="0"/>
          </a:p>
        </p:txBody>
      </p:sp>
      <p:sp>
        <p:nvSpPr>
          <p:cNvPr id="3" name="Content Placeholder 2"/>
          <p:cNvSpPr>
            <a:spLocks noGrp="1"/>
          </p:cNvSpPr>
          <p:nvPr>
            <p:ph idx="1"/>
          </p:nvPr>
        </p:nvSpPr>
        <p:spPr>
          <a:xfrm>
            <a:off x="251520" y="1207293"/>
            <a:ext cx="8712968" cy="4958011"/>
          </a:xfrm>
        </p:spPr>
        <p:txBody>
          <a:bodyPr>
            <a:normAutofit fontScale="77500" lnSpcReduction="20000"/>
          </a:bodyPr>
          <a:lstStyle/>
          <a:p>
            <a:pPr marL="0" indent="0">
              <a:buNone/>
            </a:pPr>
            <a:r>
              <a:rPr lang="en-AU" b="1" dirty="0"/>
              <a:t>Joshua 14:6-15</a:t>
            </a:r>
          </a:p>
          <a:p>
            <a:pPr marL="0" indent="0">
              <a:buNone/>
            </a:pPr>
            <a:r>
              <a:rPr lang="en-AU" i="1" dirty="0"/>
              <a:t>6 Now the people of Judah approached Joshua at Gilgal, and Caleb son of </a:t>
            </a:r>
            <a:r>
              <a:rPr lang="en-AU" i="1" dirty="0" err="1"/>
              <a:t>Jephunneh</a:t>
            </a:r>
            <a:r>
              <a:rPr lang="en-AU" i="1" dirty="0"/>
              <a:t> the </a:t>
            </a:r>
            <a:r>
              <a:rPr lang="en-AU" i="1" dirty="0" err="1"/>
              <a:t>Kenizzite</a:t>
            </a:r>
            <a:r>
              <a:rPr lang="en-AU" i="1" dirty="0"/>
              <a:t> said to him, “You know what the Lord said to Moses the man of God at Kadesh </a:t>
            </a:r>
            <a:r>
              <a:rPr lang="en-AU" i="1" dirty="0" err="1"/>
              <a:t>Barnea</a:t>
            </a:r>
            <a:r>
              <a:rPr lang="en-AU" i="1" dirty="0"/>
              <a:t> about you and me. 7 I was forty years old when Moses the servant of the Lord sent me from Kadesh </a:t>
            </a:r>
            <a:r>
              <a:rPr lang="en-AU" i="1" dirty="0" err="1"/>
              <a:t>Barnea</a:t>
            </a:r>
            <a:r>
              <a:rPr lang="en-AU" i="1" dirty="0"/>
              <a:t> to explore the land. And I brought him back a report according to my convictions, 8 but my fellow Israelites who went up with me made the hearts of the people melt in fear. I, however, followed the Lord my God wholeheartedly. 9 So on that day Moses swore to me, ‘The land on which your feet have walked will be your inheritance and that of your children forever, because you have followed the Lord my God wholeheartedly</a:t>
            </a:r>
            <a:r>
              <a:rPr lang="en-AU" i="1" dirty="0" smtClean="0"/>
              <a:t>.’</a:t>
            </a:r>
            <a:endParaRPr lang="en-AU" i="1" dirty="0"/>
          </a:p>
        </p:txBody>
      </p:sp>
    </p:spTree>
    <p:extLst>
      <p:ext uri="{BB962C8B-B14F-4D97-AF65-F5344CB8AC3E}">
        <p14:creationId xmlns:p14="http://schemas.microsoft.com/office/powerpoint/2010/main" val="1980578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1) Cast out the spirit of ‘Retirement’</a:t>
            </a:r>
            <a:endParaRPr lang="en-US" dirty="0"/>
          </a:p>
        </p:txBody>
      </p:sp>
      <p:sp>
        <p:nvSpPr>
          <p:cNvPr id="3" name="Content Placeholder 2"/>
          <p:cNvSpPr>
            <a:spLocks noGrp="1"/>
          </p:cNvSpPr>
          <p:nvPr>
            <p:ph idx="1"/>
          </p:nvPr>
        </p:nvSpPr>
        <p:spPr>
          <a:xfrm>
            <a:off x="251520" y="1207293"/>
            <a:ext cx="8712968" cy="4886003"/>
          </a:xfrm>
        </p:spPr>
        <p:txBody>
          <a:bodyPr>
            <a:normAutofit fontScale="92500" lnSpcReduction="20000"/>
          </a:bodyPr>
          <a:lstStyle/>
          <a:p>
            <a:pPr marL="0" indent="0">
              <a:buNone/>
            </a:pPr>
            <a:r>
              <a:rPr lang="en-AU" i="1" dirty="0" smtClean="0"/>
              <a:t>10 </a:t>
            </a:r>
            <a:r>
              <a:rPr lang="en-AU" i="1" dirty="0"/>
              <a:t>“Now then, just as the Lord promised, he has kept me alive for forty-five years since the time he said this to Moses, while Israel moved about in the wilderness. So here I am today, eighty-five years old! 11 I am still as strong today as the day Moses sent me out; I’m just as vigorous to go out to battle now as I was then. 12 Now give me this hill country that the Lord promised me that day. You yourself heard then that the </a:t>
            </a:r>
            <a:r>
              <a:rPr lang="en-AU" i="1" dirty="0" err="1"/>
              <a:t>Anakites</a:t>
            </a:r>
            <a:r>
              <a:rPr lang="en-AU" i="1" dirty="0"/>
              <a:t> were there and their cities were large and fortified, but, the Lord helping me, I will drive them out just as he said</a:t>
            </a:r>
            <a:r>
              <a:rPr lang="en-AU" i="1" dirty="0" smtClean="0"/>
              <a:t>.”</a:t>
            </a:r>
            <a:endParaRPr lang="en-AU" i="1" dirty="0"/>
          </a:p>
        </p:txBody>
      </p:sp>
    </p:spTree>
    <p:extLst>
      <p:ext uri="{BB962C8B-B14F-4D97-AF65-F5344CB8AC3E}">
        <p14:creationId xmlns:p14="http://schemas.microsoft.com/office/powerpoint/2010/main" val="2264102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1) Cast out the spirit of ‘Retirement’</a:t>
            </a:r>
            <a:endParaRPr lang="en-US" dirty="0"/>
          </a:p>
        </p:txBody>
      </p:sp>
      <p:sp>
        <p:nvSpPr>
          <p:cNvPr id="3" name="Content Placeholder 2"/>
          <p:cNvSpPr>
            <a:spLocks noGrp="1"/>
          </p:cNvSpPr>
          <p:nvPr>
            <p:ph idx="1"/>
          </p:nvPr>
        </p:nvSpPr>
        <p:spPr>
          <a:xfrm>
            <a:off x="251520" y="1207293"/>
            <a:ext cx="8712968" cy="4525963"/>
          </a:xfrm>
        </p:spPr>
        <p:txBody>
          <a:bodyPr>
            <a:normAutofit fontScale="92500" lnSpcReduction="10000"/>
          </a:bodyPr>
          <a:lstStyle/>
          <a:p>
            <a:pPr marL="0" indent="0">
              <a:buNone/>
            </a:pPr>
            <a:r>
              <a:rPr lang="en-AU" i="1" dirty="0" smtClean="0"/>
              <a:t>13 </a:t>
            </a:r>
            <a:r>
              <a:rPr lang="en-AU" i="1" dirty="0"/>
              <a:t>Then Joshua blessed Caleb son of </a:t>
            </a:r>
            <a:r>
              <a:rPr lang="en-AU" i="1" dirty="0" err="1"/>
              <a:t>Jephunneh</a:t>
            </a:r>
            <a:r>
              <a:rPr lang="en-AU" i="1" dirty="0"/>
              <a:t> and gave him Hebron as his inheritance. 14 So Hebron has belonged to Caleb son of </a:t>
            </a:r>
            <a:r>
              <a:rPr lang="en-AU" i="1" dirty="0" err="1"/>
              <a:t>Jephunneh</a:t>
            </a:r>
            <a:r>
              <a:rPr lang="en-AU" i="1" dirty="0"/>
              <a:t> the </a:t>
            </a:r>
            <a:r>
              <a:rPr lang="en-AU" i="1" dirty="0" err="1"/>
              <a:t>Kenizzite</a:t>
            </a:r>
            <a:r>
              <a:rPr lang="en-AU" i="1" dirty="0"/>
              <a:t> ever since, because he followed the Lord, the God of Israel, wholeheartedly. 15 (Hebron used to be called </a:t>
            </a:r>
            <a:r>
              <a:rPr lang="en-AU" i="1" dirty="0" err="1"/>
              <a:t>Kiriath</a:t>
            </a:r>
            <a:r>
              <a:rPr lang="en-AU" i="1" dirty="0"/>
              <a:t> </a:t>
            </a:r>
            <a:r>
              <a:rPr lang="en-AU" i="1" dirty="0" err="1"/>
              <a:t>Arba</a:t>
            </a:r>
            <a:r>
              <a:rPr lang="en-AU" i="1" dirty="0"/>
              <a:t> after </a:t>
            </a:r>
            <a:r>
              <a:rPr lang="en-AU" i="1" dirty="0" err="1"/>
              <a:t>Arba</a:t>
            </a:r>
            <a:r>
              <a:rPr lang="en-AU" i="1" dirty="0"/>
              <a:t>, who was the greatest man among the </a:t>
            </a:r>
            <a:r>
              <a:rPr lang="en-AU" i="1" dirty="0" err="1"/>
              <a:t>Anakites</a:t>
            </a:r>
            <a:r>
              <a:rPr lang="en-AU" i="1" dirty="0"/>
              <a:t>.)</a:t>
            </a:r>
          </a:p>
          <a:p>
            <a:pPr marL="0" indent="0">
              <a:buNone/>
            </a:pPr>
            <a:endParaRPr lang="en-AU" i="1" dirty="0"/>
          </a:p>
          <a:p>
            <a:pPr marL="0" indent="0">
              <a:buNone/>
            </a:pPr>
            <a:r>
              <a:rPr lang="en-AU" i="1" dirty="0"/>
              <a:t>Then the land had rest from war.</a:t>
            </a:r>
          </a:p>
        </p:txBody>
      </p:sp>
    </p:spTree>
    <p:extLst>
      <p:ext uri="{BB962C8B-B14F-4D97-AF65-F5344CB8AC3E}">
        <p14:creationId xmlns:p14="http://schemas.microsoft.com/office/powerpoint/2010/main" val="1542954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1) Cast out the spirit of ‘Retirement’</a:t>
            </a:r>
            <a:endParaRPr lang="en-US" dirty="0"/>
          </a:p>
        </p:txBody>
      </p:sp>
      <p:sp>
        <p:nvSpPr>
          <p:cNvPr id="3" name="Content Placeholder 2"/>
          <p:cNvSpPr>
            <a:spLocks noGrp="1"/>
          </p:cNvSpPr>
          <p:nvPr>
            <p:ph idx="1"/>
          </p:nvPr>
        </p:nvSpPr>
        <p:spPr>
          <a:xfrm>
            <a:off x="251520" y="1207293"/>
            <a:ext cx="8712968" cy="4525963"/>
          </a:xfrm>
        </p:spPr>
        <p:txBody>
          <a:bodyPr>
            <a:normAutofit/>
          </a:bodyPr>
          <a:lstStyle/>
          <a:p>
            <a:pPr marL="0" indent="0" algn="ctr">
              <a:buNone/>
            </a:pPr>
            <a:r>
              <a:rPr lang="en-AU" b="1" i="1" dirty="0" smtClean="0"/>
              <a:t>Say </a:t>
            </a:r>
            <a:r>
              <a:rPr lang="en-AU" b="1" i="1" dirty="0"/>
              <a:t>YES to the Holy Spirit </a:t>
            </a:r>
            <a:r>
              <a:rPr lang="en-AU" b="1" i="1" dirty="0" smtClean="0"/>
              <a:t>Fire!</a:t>
            </a:r>
            <a:endParaRPr lang="en-AU" i="1" dirty="0"/>
          </a:p>
        </p:txBody>
      </p:sp>
      <p:pic>
        <p:nvPicPr>
          <p:cNvPr id="2050"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2370672"/>
            <a:ext cx="5040560" cy="3362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353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2) Cast out the spirit of </a:t>
            </a:r>
            <a:r>
              <a:rPr lang="en-AU" dirty="0" smtClean="0"/>
              <a:t>Apathy</a:t>
            </a:r>
            <a:endParaRPr lang="en-US" dirty="0"/>
          </a:p>
        </p:txBody>
      </p:sp>
      <p:sp>
        <p:nvSpPr>
          <p:cNvPr id="3" name="Content Placeholder 2"/>
          <p:cNvSpPr>
            <a:spLocks noGrp="1"/>
          </p:cNvSpPr>
          <p:nvPr>
            <p:ph idx="1"/>
          </p:nvPr>
        </p:nvSpPr>
        <p:spPr>
          <a:xfrm>
            <a:off x="251520" y="1207293"/>
            <a:ext cx="8712968" cy="4525963"/>
          </a:xfrm>
        </p:spPr>
        <p:txBody>
          <a:bodyPr>
            <a:normAutofit/>
          </a:bodyPr>
          <a:lstStyle/>
          <a:p>
            <a:pPr marL="0" indent="0">
              <a:buNone/>
            </a:pPr>
            <a:r>
              <a:rPr lang="en-AU" b="1" dirty="0"/>
              <a:t>Apathy: </a:t>
            </a:r>
            <a:r>
              <a:rPr lang="en-AU" dirty="0"/>
              <a:t>Lack of interest, enthusiasm, or concern.</a:t>
            </a:r>
            <a:endParaRPr lang="en-AU" i="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2060848"/>
            <a:ext cx="3644640" cy="4092872"/>
          </a:xfrm>
          <a:prstGeom prst="rect">
            <a:avLst/>
          </a:prstGeom>
        </p:spPr>
      </p:pic>
    </p:spTree>
    <p:extLst>
      <p:ext uri="{BB962C8B-B14F-4D97-AF65-F5344CB8AC3E}">
        <p14:creationId xmlns:p14="http://schemas.microsoft.com/office/powerpoint/2010/main" val="68070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2) Cast out the spirit of </a:t>
            </a:r>
            <a:r>
              <a:rPr lang="en-AU" dirty="0" smtClean="0"/>
              <a:t>Apathy</a:t>
            </a:r>
            <a:endParaRPr lang="en-US" dirty="0"/>
          </a:p>
        </p:txBody>
      </p:sp>
      <p:sp>
        <p:nvSpPr>
          <p:cNvPr id="3" name="Content Placeholder 2"/>
          <p:cNvSpPr>
            <a:spLocks noGrp="1"/>
          </p:cNvSpPr>
          <p:nvPr>
            <p:ph idx="1"/>
          </p:nvPr>
        </p:nvSpPr>
        <p:spPr>
          <a:xfrm>
            <a:off x="281626" y="1075140"/>
            <a:ext cx="4824536" cy="5246043"/>
          </a:xfrm>
        </p:spPr>
        <p:txBody>
          <a:bodyPr>
            <a:normAutofit fontScale="85000" lnSpcReduction="20000"/>
          </a:bodyPr>
          <a:lstStyle/>
          <a:p>
            <a:pPr marL="0" indent="0">
              <a:buNone/>
            </a:pPr>
            <a:r>
              <a:rPr lang="en-AU" b="1" dirty="0"/>
              <a:t>Ezekiel 22:30-31</a:t>
            </a:r>
            <a:endParaRPr lang="en-AU" dirty="0"/>
          </a:p>
          <a:p>
            <a:pPr marL="0" indent="0">
              <a:buNone/>
            </a:pPr>
            <a:r>
              <a:rPr lang="en-AU" i="1" dirty="0"/>
              <a:t>“I looked for someone among them who would build up the wall and stand before me in the gap on behalf of the land so I would not have to destroy it, but I found no one. So I will pour out my wrath on them and consume them with my fiery anger, bringing down on their own heads all they have done, declares the Sovereign Lord</a:t>
            </a:r>
            <a:r>
              <a:rPr lang="en-AU" i="1" dirty="0" smtClean="0"/>
              <a:t>.”</a:t>
            </a:r>
            <a:endParaRPr lang="en-AU" dirty="0"/>
          </a:p>
        </p:txBody>
      </p:sp>
      <p:pic>
        <p:nvPicPr>
          <p:cNvPr id="3074"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6162" y="1484784"/>
            <a:ext cx="3788580" cy="3776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2433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2) Cast out the spirit of </a:t>
            </a:r>
            <a:r>
              <a:rPr lang="en-AU" dirty="0" smtClean="0"/>
              <a:t>Apathy</a:t>
            </a:r>
            <a:endParaRPr lang="en-US" dirty="0"/>
          </a:p>
        </p:txBody>
      </p:sp>
      <p:sp>
        <p:nvSpPr>
          <p:cNvPr id="3" name="Content Placeholder 2"/>
          <p:cNvSpPr>
            <a:spLocks noGrp="1"/>
          </p:cNvSpPr>
          <p:nvPr>
            <p:ph idx="1"/>
          </p:nvPr>
        </p:nvSpPr>
        <p:spPr>
          <a:xfrm>
            <a:off x="251520" y="980728"/>
            <a:ext cx="5832648" cy="5400600"/>
          </a:xfrm>
        </p:spPr>
        <p:txBody>
          <a:bodyPr>
            <a:noAutofit/>
          </a:bodyPr>
          <a:lstStyle/>
          <a:p>
            <a:pPr marL="0" indent="0">
              <a:buNone/>
            </a:pPr>
            <a:r>
              <a:rPr lang="en-AU" sz="2000" dirty="0"/>
              <a:t>“First they came for the </a:t>
            </a:r>
            <a:r>
              <a:rPr lang="en-AU" sz="2000" dirty="0" smtClean="0"/>
              <a:t>Socialists,</a:t>
            </a:r>
          </a:p>
          <a:p>
            <a:pPr marL="0" indent="0">
              <a:buNone/>
            </a:pPr>
            <a:r>
              <a:rPr lang="en-AU" sz="2000" dirty="0" smtClean="0"/>
              <a:t>and </a:t>
            </a:r>
            <a:r>
              <a:rPr lang="en-AU" sz="2000" dirty="0"/>
              <a:t>I did not speak out—</a:t>
            </a:r>
          </a:p>
          <a:p>
            <a:pPr marL="0" indent="0">
              <a:buNone/>
            </a:pPr>
            <a:r>
              <a:rPr lang="en-AU" sz="2000" dirty="0"/>
              <a:t>Because I was not a Socialist.</a:t>
            </a:r>
          </a:p>
          <a:p>
            <a:pPr marL="0" indent="0">
              <a:buNone/>
            </a:pPr>
            <a:endParaRPr lang="en-AU" sz="2000" dirty="0"/>
          </a:p>
          <a:p>
            <a:pPr marL="0" indent="0">
              <a:buNone/>
            </a:pPr>
            <a:r>
              <a:rPr lang="en-AU" sz="2000" dirty="0"/>
              <a:t>Then they came for the Trade </a:t>
            </a:r>
            <a:r>
              <a:rPr lang="en-AU" sz="2000" dirty="0" smtClean="0"/>
              <a:t>Unionists,</a:t>
            </a:r>
          </a:p>
          <a:p>
            <a:pPr marL="0" indent="0">
              <a:buNone/>
            </a:pPr>
            <a:r>
              <a:rPr lang="en-AU" sz="2000" dirty="0" smtClean="0"/>
              <a:t>and </a:t>
            </a:r>
            <a:r>
              <a:rPr lang="en-AU" sz="2000" dirty="0"/>
              <a:t>I did not speak out— </a:t>
            </a:r>
          </a:p>
          <a:p>
            <a:pPr marL="0" indent="0">
              <a:buNone/>
            </a:pPr>
            <a:r>
              <a:rPr lang="en-AU" sz="2000" dirty="0"/>
              <a:t>Because I was not a Trade Unionist.</a:t>
            </a:r>
          </a:p>
          <a:p>
            <a:pPr marL="0" indent="0">
              <a:buNone/>
            </a:pPr>
            <a:endParaRPr lang="en-AU" sz="2000" dirty="0"/>
          </a:p>
          <a:p>
            <a:pPr marL="0" indent="0">
              <a:buNone/>
            </a:pPr>
            <a:r>
              <a:rPr lang="en-AU" sz="2000" dirty="0"/>
              <a:t>Then they came for the </a:t>
            </a:r>
            <a:r>
              <a:rPr lang="en-AU" sz="2000" dirty="0" smtClean="0"/>
              <a:t>Jews,</a:t>
            </a:r>
          </a:p>
          <a:p>
            <a:pPr marL="0" indent="0">
              <a:buNone/>
            </a:pPr>
            <a:r>
              <a:rPr lang="en-AU" sz="2000" dirty="0" smtClean="0"/>
              <a:t>and </a:t>
            </a:r>
            <a:r>
              <a:rPr lang="en-AU" sz="2000" dirty="0"/>
              <a:t>I did not speak out— </a:t>
            </a:r>
          </a:p>
          <a:p>
            <a:pPr marL="0" indent="0">
              <a:buNone/>
            </a:pPr>
            <a:r>
              <a:rPr lang="en-AU" sz="2000" dirty="0"/>
              <a:t>Because I was not a Jew.</a:t>
            </a:r>
          </a:p>
          <a:p>
            <a:pPr marL="0" indent="0">
              <a:buNone/>
            </a:pPr>
            <a:endParaRPr lang="en-AU" sz="2000" dirty="0"/>
          </a:p>
          <a:p>
            <a:pPr marL="0" indent="0">
              <a:buNone/>
            </a:pPr>
            <a:r>
              <a:rPr lang="en-AU" sz="2000" dirty="0"/>
              <a:t>Then they came for me—and there was no one left to speak for me</a:t>
            </a:r>
            <a:r>
              <a:rPr lang="en-AU" sz="2000" dirty="0" smtClean="0"/>
              <a:t>.</a:t>
            </a:r>
            <a:endParaRPr lang="en-AU" sz="2000" dirty="0"/>
          </a:p>
        </p:txBody>
      </p:sp>
      <p:pic>
        <p:nvPicPr>
          <p:cNvPr id="4098" name="Picture 2" descr="Image result for martin niemoll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672" y="1196752"/>
            <a:ext cx="2556792" cy="34051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317940" y="4737574"/>
            <a:ext cx="2304256" cy="369332"/>
          </a:xfrm>
          <a:prstGeom prst="rect">
            <a:avLst/>
          </a:prstGeom>
          <a:noFill/>
        </p:spPr>
        <p:txBody>
          <a:bodyPr wrap="square" rtlCol="0">
            <a:spAutoFit/>
          </a:bodyPr>
          <a:lstStyle/>
          <a:p>
            <a:pPr algn="ctr"/>
            <a:r>
              <a:rPr lang="en-AU" b="1" dirty="0"/>
              <a:t>Martin </a:t>
            </a:r>
            <a:r>
              <a:rPr lang="en-AU" b="1" dirty="0" err="1" smtClean="0"/>
              <a:t>Niemöller</a:t>
            </a:r>
            <a:endParaRPr lang="en-AU" b="1" i="1" dirty="0"/>
          </a:p>
        </p:txBody>
      </p:sp>
    </p:spTree>
    <p:extLst>
      <p:ext uri="{BB962C8B-B14F-4D97-AF65-F5344CB8AC3E}">
        <p14:creationId xmlns:p14="http://schemas.microsoft.com/office/powerpoint/2010/main" val="42218495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2) Cast out the spirit of Apathy</a:t>
            </a:r>
            <a:endParaRPr lang="en-US" b="0" dirty="0"/>
          </a:p>
        </p:txBody>
      </p:sp>
      <p:sp>
        <p:nvSpPr>
          <p:cNvPr id="3" name="Content Placeholder 2"/>
          <p:cNvSpPr>
            <a:spLocks noGrp="1"/>
          </p:cNvSpPr>
          <p:nvPr>
            <p:ph idx="1"/>
          </p:nvPr>
        </p:nvSpPr>
        <p:spPr>
          <a:xfrm>
            <a:off x="251520" y="1207293"/>
            <a:ext cx="8712968" cy="4525963"/>
          </a:xfrm>
        </p:spPr>
        <p:txBody>
          <a:bodyPr>
            <a:normAutofit/>
          </a:bodyPr>
          <a:lstStyle/>
          <a:p>
            <a:pPr marL="0" indent="0" algn="ctr">
              <a:buNone/>
            </a:pPr>
            <a:r>
              <a:rPr lang="en-AU" b="1" dirty="0" smtClean="0"/>
              <a:t>Say </a:t>
            </a:r>
            <a:r>
              <a:rPr lang="en-AU" b="1" dirty="0"/>
              <a:t>YES to Standing in the </a:t>
            </a:r>
            <a:r>
              <a:rPr lang="en-AU" b="1" dirty="0" smtClean="0"/>
              <a:t>Gap!</a:t>
            </a:r>
            <a:endParaRPr lang="en-AU" b="1" dirty="0"/>
          </a:p>
        </p:txBody>
      </p:sp>
      <p:pic>
        <p:nvPicPr>
          <p:cNvPr id="6146" name="Picture 2" descr="Image result for praying for nations"/>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115616" y="2348880"/>
            <a:ext cx="7111187"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087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3) Cast out the Familiar Spirits</a:t>
            </a:r>
            <a:endParaRPr lang="en-US" dirty="0"/>
          </a:p>
        </p:txBody>
      </p:sp>
      <p:sp>
        <p:nvSpPr>
          <p:cNvPr id="3" name="Content Placeholder 2"/>
          <p:cNvSpPr>
            <a:spLocks noGrp="1"/>
          </p:cNvSpPr>
          <p:nvPr>
            <p:ph idx="1"/>
          </p:nvPr>
        </p:nvSpPr>
        <p:spPr/>
        <p:txBody>
          <a:bodyPr>
            <a:normAutofit/>
          </a:bodyPr>
          <a:lstStyle/>
          <a:p>
            <a:pPr marL="0" indent="0" algn="ctr">
              <a:buNone/>
            </a:pPr>
            <a:r>
              <a:rPr lang="en-AU" b="1" i="1" dirty="0" smtClean="0"/>
              <a:t>It’s </a:t>
            </a:r>
            <a:r>
              <a:rPr lang="en-AU" b="1" i="1" dirty="0"/>
              <a:t>often been said that Moses knew the ways of God, but the Children of Israel only knew the acts of God.</a:t>
            </a:r>
            <a:endParaRPr lang="en-US" b="1" i="1" dirty="0"/>
          </a:p>
        </p:txBody>
      </p:sp>
      <p:pic>
        <p:nvPicPr>
          <p:cNvPr id="8194"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924944"/>
            <a:ext cx="6813013" cy="3830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18268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3) Cast out the Familiar Spirits</a:t>
            </a:r>
            <a:endParaRPr lang="en-US" dirty="0"/>
          </a:p>
        </p:txBody>
      </p:sp>
      <p:sp>
        <p:nvSpPr>
          <p:cNvPr id="3" name="Content Placeholder 2"/>
          <p:cNvSpPr>
            <a:spLocks noGrp="1"/>
          </p:cNvSpPr>
          <p:nvPr>
            <p:ph idx="1"/>
          </p:nvPr>
        </p:nvSpPr>
        <p:spPr/>
        <p:txBody>
          <a:bodyPr>
            <a:normAutofit/>
          </a:bodyPr>
          <a:lstStyle/>
          <a:p>
            <a:pPr marL="0" indent="0" algn="ctr">
              <a:buNone/>
            </a:pPr>
            <a:r>
              <a:rPr lang="en-AU" sz="2400" b="1" i="1" dirty="0"/>
              <a:t>When God does a miracle in our lives, He’s inviting us to lean in and make a covenant with Him, because He’s revealing another aspect about who He is.</a:t>
            </a:r>
            <a:endParaRPr lang="en-US" sz="2400" b="1" i="1" dirty="0"/>
          </a:p>
        </p:txBody>
      </p:sp>
      <p:pic>
        <p:nvPicPr>
          <p:cNvPr id="8194"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924944"/>
            <a:ext cx="6813013" cy="3830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3470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3) Cast out the Familiar Spirits</a:t>
            </a:r>
            <a:endParaRPr lang="en-US" dirty="0"/>
          </a:p>
        </p:txBody>
      </p:sp>
      <p:sp>
        <p:nvSpPr>
          <p:cNvPr id="3" name="Content Placeholder 2"/>
          <p:cNvSpPr>
            <a:spLocks noGrp="1"/>
          </p:cNvSpPr>
          <p:nvPr>
            <p:ph idx="1"/>
          </p:nvPr>
        </p:nvSpPr>
        <p:spPr/>
        <p:txBody>
          <a:bodyPr>
            <a:normAutofit/>
          </a:bodyPr>
          <a:lstStyle/>
          <a:p>
            <a:pPr marL="0" indent="0" algn="ctr">
              <a:buNone/>
            </a:pPr>
            <a:r>
              <a:rPr lang="en-AU" b="1" dirty="0"/>
              <a:t>Say YES </a:t>
            </a:r>
            <a:r>
              <a:rPr lang="en-AU" b="1" dirty="0" smtClean="0"/>
              <a:t>to </a:t>
            </a:r>
            <a:r>
              <a:rPr lang="en-AU" b="1" dirty="0"/>
              <a:t>Know </a:t>
            </a:r>
            <a:r>
              <a:rPr lang="en-AU" b="1" dirty="0" smtClean="0"/>
              <a:t>Him!</a:t>
            </a:r>
            <a:endParaRPr lang="en-US" sz="2400" b="1" i="1" dirty="0"/>
          </a:p>
        </p:txBody>
      </p:sp>
      <p:pic>
        <p:nvPicPr>
          <p:cNvPr id="8194"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924944"/>
            <a:ext cx="6813013" cy="3830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52121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buNone/>
            </a:pPr>
            <a:r>
              <a:rPr lang="en-AU" b="1" dirty="0" smtClean="0"/>
              <a:t>Declare</a:t>
            </a:r>
          </a:p>
          <a:p>
            <a:pPr marL="0" indent="0">
              <a:buNone/>
            </a:pPr>
            <a:r>
              <a:rPr lang="en-AU" dirty="0"/>
              <a:t>Cast out the Spirit of Retirement</a:t>
            </a:r>
          </a:p>
          <a:p>
            <a:pPr marL="0" indent="0">
              <a:buNone/>
            </a:pPr>
            <a:r>
              <a:rPr lang="en-AU" dirty="0"/>
              <a:t>Cast out the Spirit of Apathy</a:t>
            </a:r>
          </a:p>
          <a:p>
            <a:pPr marL="0" indent="0">
              <a:buNone/>
            </a:pPr>
            <a:r>
              <a:rPr lang="en-AU" dirty="0"/>
              <a:t>Cast out Familiar Spirits</a:t>
            </a:r>
          </a:p>
          <a:p>
            <a:pPr marL="0" indent="0">
              <a:buNone/>
            </a:pPr>
            <a:endParaRPr lang="en-AU" dirty="0"/>
          </a:p>
          <a:p>
            <a:pPr marL="0" indent="0">
              <a:buNone/>
            </a:pPr>
            <a:r>
              <a:rPr lang="en-AU" dirty="0" smtClean="0"/>
              <a:t>I </a:t>
            </a:r>
            <a:r>
              <a:rPr lang="en-AU" dirty="0"/>
              <a:t>want more of the Holy Spirit Fire</a:t>
            </a:r>
            <a:endParaRPr lang="en-AU" sz="2400" dirty="0"/>
          </a:p>
          <a:p>
            <a:pPr marL="0" indent="0">
              <a:buNone/>
            </a:pPr>
            <a:r>
              <a:rPr lang="en-AU" dirty="0"/>
              <a:t>I will stand in the Gap</a:t>
            </a:r>
            <a:endParaRPr lang="en-AU" sz="2400" dirty="0"/>
          </a:p>
          <a:p>
            <a:pPr marL="0" indent="0">
              <a:buNone/>
            </a:pPr>
            <a:r>
              <a:rPr lang="en-AU" dirty="0"/>
              <a:t>I want to know Him More</a:t>
            </a:r>
            <a:endParaRPr lang="en-AU" sz="2400" dirty="0"/>
          </a:p>
          <a:p>
            <a:pPr marL="0" indent="0">
              <a:buNone/>
            </a:pPr>
            <a:endParaRPr lang="en-US" sz="2400" b="1" i="1" dirty="0"/>
          </a:p>
        </p:txBody>
      </p:sp>
      <p:sp>
        <p:nvSpPr>
          <p:cNvPr id="4" name="Title 3"/>
          <p:cNvSpPr>
            <a:spLocks noGrp="1"/>
          </p:cNvSpPr>
          <p:nvPr>
            <p:ph type="title"/>
          </p:nvPr>
        </p:nvSpPr>
        <p:spPr/>
        <p:txBody>
          <a:bodyPr/>
          <a:lstStyle/>
          <a:p>
            <a:r>
              <a:rPr lang="en-AU" dirty="0" smtClean="0"/>
              <a:t>Conclusion</a:t>
            </a:r>
            <a:endParaRPr lang="en-AU" dirty="0"/>
          </a:p>
        </p:txBody>
      </p:sp>
    </p:spTree>
    <p:extLst>
      <p:ext uri="{BB962C8B-B14F-4D97-AF65-F5344CB8AC3E}">
        <p14:creationId xmlns:p14="http://schemas.microsoft.com/office/powerpoint/2010/main" val="19059014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1645</TotalTime>
  <Words>958</Words>
  <Application>Microsoft Office PowerPoint</Application>
  <PresentationFormat>On-screen Show (4:3)</PresentationFormat>
  <Paragraphs>69</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맑은 고딕</vt:lpstr>
      <vt:lpstr>Arial</vt:lpstr>
      <vt:lpstr>Century Gothic</vt:lpstr>
      <vt:lpstr>Office Theme</vt:lpstr>
      <vt:lpstr>The Day of His Power – Casting Out Mindsets</vt:lpstr>
      <vt:lpstr>Agents of Change</vt:lpstr>
      <vt:lpstr>Agents of Change</vt:lpstr>
      <vt:lpstr>Agents of Change</vt:lpstr>
      <vt:lpstr>Key Text</vt:lpstr>
      <vt:lpstr>Key Thoughts</vt:lpstr>
      <vt:lpstr>What Are Strongholds?</vt:lpstr>
      <vt:lpstr>1) Cast out the spirit of ‘Retirement’</vt:lpstr>
      <vt:lpstr>1) Cast out the spirit of ‘Retirement’</vt:lpstr>
      <vt:lpstr>1) Cast out the spirit of ‘Retirement’</vt:lpstr>
      <vt:lpstr>1) Cast out the spirit of ‘Retirement’</vt:lpstr>
      <vt:lpstr>1) Cast out the spirit of ‘Retirement’</vt:lpstr>
      <vt:lpstr>2) Cast out the spirit of Apathy</vt:lpstr>
      <vt:lpstr>2) Cast out the spirit of Apathy</vt:lpstr>
      <vt:lpstr>2) Cast out the spirit of Apathy</vt:lpstr>
      <vt:lpstr>2) Cast out the spirit of Apathy</vt:lpstr>
      <vt:lpstr>3) Cast out the Familiar Spirits</vt:lpstr>
      <vt:lpstr>3) Cast out the Familiar Spirits</vt:lpstr>
      <vt:lpstr>3) Cast out the Familiar Spirits</vt:lpstr>
      <vt:lpstr>Conclusion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Adrian Liew</cp:lastModifiedBy>
  <cp:revision>55</cp:revision>
  <dcterms:created xsi:type="dcterms:W3CDTF">2014-04-01T16:35:38Z</dcterms:created>
  <dcterms:modified xsi:type="dcterms:W3CDTF">2018-08-18T13:01:21Z</dcterms:modified>
</cp:coreProperties>
</file>